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59" r:id="rId5"/>
    <p:sldId id="261" r:id="rId6"/>
    <p:sldId id="262" r:id="rId7"/>
    <p:sldId id="263" r:id="rId8"/>
    <p:sldId id="269" r:id="rId9"/>
    <p:sldId id="265" r:id="rId10"/>
    <p:sldId id="266" r:id="rId11"/>
    <p:sldId id="267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407DC2-B7E5-4524-8186-992FAB2D58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BF8E5A-3F5B-4FBF-8099-D0B31F01E5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</a:rPr>
              <a:t>10/3/2021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6D6DB4-9563-43CA-94C3-A5CCEF3E0E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758FD-BD9D-4D60-874C-2931ED0063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F8F9F-383F-4926-80F0-28F04ECDD0EC}" type="slidenum">
              <a:rPr lang="en-US" sz="1000" smtClean="0">
                <a:latin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7174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10/3/2021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407B6-7D6A-4BE4-859E-D2B21011F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127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607304F-5230-45A6-B884-B2B6C6B2CAC3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8FA88D1-162C-4BBF-B368-1E009B75F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C5B222DD-0781-437D-A4AF-344288273C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80 w 5184"/>
                  <a:gd name="T3" fmla="*/ 3159 h 3159"/>
                  <a:gd name="T4" fmla="*/ 528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708A69AE-71D4-4307-B88D-8EE139E07A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8 w 556"/>
                  <a:gd name="T5" fmla="*/ 3159 h 3159"/>
                  <a:gd name="T6" fmla="*/ 56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B5783F3-1B1A-41B9-BCEB-FF3A7C7FE59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C0F50770-34D8-4165-B239-9454003B5D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7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7 w 251"/>
                <a:gd name="T7" fmla="*/ 12 h 12"/>
                <a:gd name="T8" fmla="*/ 257 w 251"/>
                <a:gd name="T9" fmla="*/ 0 h 12"/>
                <a:gd name="T10" fmla="*/ 257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A4F4A2A-B45B-45B1-A591-8F7F31FF04E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879 w 251"/>
                <a:gd name="T5" fmla="*/ 12 h 12"/>
                <a:gd name="T6" fmla="*/ 1879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08C079E9-70E0-4EA6-896E-C50ED07474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DFCA5A45-80F1-4424-9356-8339AF3FAB6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82C88ECB-F0F0-4B60-A593-A3C324F4CD8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56BD71F3-9166-4558-9D0B-236604ACE70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1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14 w 4724"/>
                  <a:gd name="T7" fmla="*/ 12 h 12"/>
                  <a:gd name="T8" fmla="*/ 4814 w 4724"/>
                  <a:gd name="T9" fmla="*/ 0 h 12"/>
                  <a:gd name="T10" fmla="*/ 481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6A5D09A0-3457-4BE6-A7A2-1C10D25A48F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5C7273D6-3B1F-4AF9-92B3-4E9ABC7C4A9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D9E40053-5573-4108-B26A-7AB54959B15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71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27509E71-651B-4BC2-9707-0C851FCE32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9986FEF1-502A-4A6E-8BA0-0EFD784BDF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E7C55309-E073-4E54-8062-E8F802DB51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D088-669D-4235-AAAC-DD054FD5E6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5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500265CF-9677-49A2-A7E5-1C7280CDAC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9449C54-E54B-47EA-A5D4-C6C0EB1D2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F723BD6-DC77-4277-A3C2-159889741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74C8C-9C47-42A0-ADCB-B5851717A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6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55A0D20-42D8-4086-919B-F397112DDF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C943DCE1-C887-4168-9148-202118450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483FC6D9-53A3-42BE-BF7A-EBCB31659A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F139E-7F3E-4E5D-B01E-612AB09B32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92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6699598-F32E-4A62-A2FD-9EECB0229B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A4F161F-3D59-46DD-BE70-681F48809A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9FE6869C-33C0-478D-A742-A2155140D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C0EE3-4E35-476F-8773-6BCBE94655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27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D52B4A4B-FCE1-4692-8376-BE915417D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A4A7883-75AC-4BB2-9601-07DD0AB284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B0BA1C1D-6C37-46CC-821E-85A268759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439CC-3E98-4866-BE32-3C81ECAAC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47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DF3A27D-17F6-40F6-8050-46812BBB48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2E0079F-BFAA-49FA-BE17-6DC5F1FAB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8B66EF23-B61E-41D1-85BD-1A98170779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7673-0F9E-4CA5-90B9-3C1506DC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49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CF5F3CB9-AB95-4DFE-8C4A-6B659767A3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2E704938-14AF-4B34-90C9-FA019FD461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973BE455-47CD-4C7F-BA12-83BFC3406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06602-DB0C-446F-AE64-921B023215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89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B9F14B84-AB7B-4DC1-A7F3-42003FD1E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9BA608E4-E487-4C96-BFE2-476F1805F4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5C9A9A8B-93F3-45BE-85A6-F3387CD590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776DD-27BF-4473-858E-BD38BD349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76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E3B9B65A-64CE-4E22-950B-5980588F1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65D4EE60-3C4C-480C-9654-50A2A15E94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74106E2-C98B-41E4-A0DC-49AF5A32E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FE5F1-42F8-4D7A-85EF-69BDCECAE3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4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8A5383B-7F78-48FC-897E-7EA7BCA9DA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3DB2ACFA-3596-4880-B672-E8C9C8FE4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A5BC99A-F2F6-4AB0-8F03-A128EE4C99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8AFA9-AEC7-41A2-8F67-7572A9622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6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FE2C1C8D-0DB3-4FFE-A806-2786B4A585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EE465CA6-17AA-4FB7-9CDA-0AF8D0759A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EA6DDFD-E45F-4301-BEA7-0603032677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DB29-8275-477D-9BA9-08C2E8410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47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40E7F64-7076-48C3-8E41-7B265EE1A9DD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7174B907-1B49-4AA8-9FB1-E46CE89133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80 w 5184"/>
                <a:gd name="T3" fmla="*/ 3159 h 3159"/>
                <a:gd name="T4" fmla="*/ 528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05933E5C-0A74-4769-A6E2-F763E36320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8 w 556"/>
                <a:gd name="T5" fmla="*/ 3159 h 3159"/>
                <a:gd name="T6" fmla="*/ 56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884B8C89-F236-4950-AC5C-A0631A86BBC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F1FFE589-6B89-46D1-B1AC-163466116F9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>
                <a:extLst>
                  <a:ext uri="{FF2B5EF4-FFF2-40B4-BE49-F238E27FC236}">
                    <a16:creationId xmlns:a16="http://schemas.microsoft.com/office/drawing/2014/main" id="{1CE09C74-7817-4440-9801-99854DC9984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>
                <a:extLst>
                  <a:ext uri="{FF2B5EF4-FFF2-40B4-BE49-F238E27FC236}">
                    <a16:creationId xmlns:a16="http://schemas.microsoft.com/office/drawing/2014/main" id="{4974EB3A-9D7A-46CE-9620-F7F54184891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1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14 w 4724"/>
                  <a:gd name="T7" fmla="*/ 12 h 12"/>
                  <a:gd name="T8" fmla="*/ 4814 w 4724"/>
                  <a:gd name="T9" fmla="*/ 0 h 12"/>
                  <a:gd name="T10" fmla="*/ 481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217644A7-6ACE-4210-A019-C670E29185D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>
                <a:extLst>
                  <a:ext uri="{FF2B5EF4-FFF2-40B4-BE49-F238E27FC236}">
                    <a16:creationId xmlns:a16="http://schemas.microsoft.com/office/drawing/2014/main" id="{33D00CCE-39A3-4F1F-8CA2-EFDAA36B97F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1" name="Freeform 11">
                <a:extLst>
                  <a:ext uri="{FF2B5EF4-FFF2-40B4-BE49-F238E27FC236}">
                    <a16:creationId xmlns:a16="http://schemas.microsoft.com/office/drawing/2014/main" id="{524AA701-1AA2-4F93-9B66-A3A83D5E719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041" name="Freeform 12">
                <a:extLst>
                  <a:ext uri="{FF2B5EF4-FFF2-40B4-BE49-F238E27FC236}">
                    <a16:creationId xmlns:a16="http://schemas.microsoft.com/office/drawing/2014/main" id="{49F02D68-7014-48FA-9829-5EE8B5EA34A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879 w 251"/>
                  <a:gd name="T5" fmla="*/ 12 h 12"/>
                  <a:gd name="T6" fmla="*/ 1879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>
                <a:extLst>
                  <a:ext uri="{FF2B5EF4-FFF2-40B4-BE49-F238E27FC236}">
                    <a16:creationId xmlns:a16="http://schemas.microsoft.com/office/drawing/2014/main" id="{09DAED20-F00D-4E6E-8A59-040C080B368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7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7 w 251"/>
                  <a:gd name="T7" fmla="*/ 12 h 12"/>
                  <a:gd name="T8" fmla="*/ 257 w 251"/>
                  <a:gd name="T9" fmla="*/ 0 h 12"/>
                  <a:gd name="T10" fmla="*/ 257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4" name="Freeform 14">
                <a:extLst>
                  <a:ext uri="{FF2B5EF4-FFF2-40B4-BE49-F238E27FC236}">
                    <a16:creationId xmlns:a16="http://schemas.microsoft.com/office/drawing/2014/main" id="{3C2D7F0B-FF2E-4BEE-AA85-B79921D8B1B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F914C88C-4BE9-4784-8675-24FEB38E0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6096" name="Rectangle 16">
            <a:extLst>
              <a:ext uri="{FF2B5EF4-FFF2-40B4-BE49-F238E27FC236}">
                <a16:creationId xmlns:a16="http://schemas.microsoft.com/office/drawing/2014/main" id="{22166FCA-9565-47EB-A875-92181E97B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097" name="Rectangle 17">
            <a:extLst>
              <a:ext uri="{FF2B5EF4-FFF2-40B4-BE49-F238E27FC236}">
                <a16:creationId xmlns:a16="http://schemas.microsoft.com/office/drawing/2014/main" id="{1F84B390-F921-4D74-A2DE-CBF3725251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98" name="Rectangle 18">
            <a:extLst>
              <a:ext uri="{FF2B5EF4-FFF2-40B4-BE49-F238E27FC236}">
                <a16:creationId xmlns:a16="http://schemas.microsoft.com/office/drawing/2014/main" id="{9182BD4F-519B-41E0-A6CD-286A5BEDAA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99" name="Rectangle 19">
            <a:extLst>
              <a:ext uri="{FF2B5EF4-FFF2-40B4-BE49-F238E27FC236}">
                <a16:creationId xmlns:a16="http://schemas.microsoft.com/office/drawing/2014/main" id="{C361E499-EAC0-4ACC-B74E-AE9A65DEE3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F715FB4-74AE-46DC-89D3-7F428F6D2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251FB42-2CFF-4848-9080-2C010E1215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2659559"/>
            <a:ext cx="70866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Increase Our Faith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E15CB5D-E8A1-478F-AC97-2598C6D295C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6400800" cy="58477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Luke 17:1-10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4DE7C13-2F9B-41EE-A892-7F26A4812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Unprofitable Servants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E1C84AF0-1CE6-49FA-A568-F02A28AEE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736407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17:10</a:t>
            </a:r>
          </a:p>
          <a:p>
            <a:pPr eaLnBrk="1" hangingPunct="1">
              <a:defRPr/>
            </a:pPr>
            <a:r>
              <a:rPr lang="en-US" altLang="en-US" dirty="0"/>
              <a:t>When we have obeyed the commandments and say, “we are unprofitable servants,” we have done our duty</a:t>
            </a:r>
          </a:p>
          <a:p>
            <a:pPr eaLnBrk="1" hangingPunct="1">
              <a:defRPr/>
            </a:pPr>
            <a:r>
              <a:rPr lang="en-US" altLang="en-US" dirty="0"/>
              <a:t>We will never be worthy in an absolute sense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F74590F-6055-4399-A664-3CB3CBC3E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Lessons Learned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73ABA54-36B2-4A89-80EE-D0812B01F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9708" y="1981200"/>
            <a:ext cx="8305800" cy="2948499"/>
          </a:xfr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Faith as a mustard seed</a:t>
            </a:r>
          </a:p>
          <a:p>
            <a:pPr eaLnBrk="1" hangingPunct="1">
              <a:defRPr/>
            </a:pPr>
            <a:r>
              <a:rPr lang="en-US" altLang="en-US" dirty="0"/>
              <a:t>Faith is the beginning – Hebrews 11:1, 6</a:t>
            </a:r>
          </a:p>
          <a:p>
            <a:pPr eaLnBrk="1" hangingPunct="1">
              <a:defRPr/>
            </a:pPr>
            <a:r>
              <a:rPr lang="en-US" altLang="en-US" dirty="0"/>
              <a:t>Faith must be cultivated – 2 Peter 1:5-8</a:t>
            </a:r>
          </a:p>
          <a:p>
            <a:pPr eaLnBrk="1" hangingPunct="1">
              <a:defRPr/>
            </a:pPr>
            <a:r>
              <a:rPr lang="en-US" altLang="en-US" dirty="0"/>
              <a:t>God will work in our lives – 1 John 5:13-15</a:t>
            </a:r>
          </a:p>
          <a:p>
            <a:pPr eaLnBrk="1" hangingPunct="1">
              <a:defRPr/>
            </a:pPr>
            <a:r>
              <a:rPr lang="en-US" altLang="en-US" dirty="0"/>
              <a:t>Must not doubt – James 1:5-8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F1B0F6B2-4060-4B62-A720-58E265A14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Lessons Learned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621E4FE2-C7A5-467A-AC08-6411C37AF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031873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Many Biblical Examples</a:t>
            </a:r>
          </a:p>
          <a:p>
            <a:pPr eaLnBrk="1" hangingPunct="1">
              <a:defRPr/>
            </a:pPr>
            <a:r>
              <a:rPr lang="en-US" altLang="en-US" dirty="0"/>
              <a:t>Moses – A rod (Exodus 4:1-5, 17; 10:12ff)</a:t>
            </a:r>
          </a:p>
          <a:p>
            <a:pPr eaLnBrk="1" hangingPunct="1">
              <a:defRPr/>
            </a:pPr>
            <a:r>
              <a:rPr lang="en-US" altLang="en-US" dirty="0"/>
              <a:t>Samson – A bone (Judges 15:15)</a:t>
            </a:r>
          </a:p>
          <a:p>
            <a:pPr eaLnBrk="1" hangingPunct="1">
              <a:defRPr/>
            </a:pPr>
            <a:r>
              <a:rPr lang="en-US" altLang="en-US" dirty="0"/>
              <a:t>Widow – Two mites (Mark 12:41ff)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Do we have faith as a mustard seed?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9F1E-7841-434C-A558-9E371047B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B2BC6-9F2B-45E5-A143-E4780DA16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924800" cy="3440942"/>
          </a:xfrm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We must be doing our duty</a:t>
            </a:r>
          </a:p>
          <a:p>
            <a:pPr>
              <a:defRPr/>
            </a:pPr>
            <a:r>
              <a:rPr lang="en-US" dirty="0"/>
              <a:t>Continue steadfastly – Acts 2:41-42</a:t>
            </a:r>
          </a:p>
          <a:p>
            <a:pPr>
              <a:defRPr/>
            </a:pPr>
            <a:r>
              <a:rPr lang="en-US" dirty="0"/>
              <a:t>Attend worship – Hebrews 10:24-25</a:t>
            </a:r>
          </a:p>
          <a:p>
            <a:pPr>
              <a:defRPr/>
            </a:pPr>
            <a:r>
              <a:rPr lang="en-US" dirty="0"/>
              <a:t>Study – Acts 17:11; 2 Timothy 2:15; 3:16-17</a:t>
            </a:r>
          </a:p>
          <a:p>
            <a:pPr>
              <a:defRPr/>
            </a:pPr>
            <a:r>
              <a:rPr lang="en-US" dirty="0"/>
              <a:t>Visit fatherless and widows – James 1:27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0082-37D9-404D-9F24-85103C450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B903D-60A8-4E99-9F4B-5FE19871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924800" cy="2259080"/>
          </a:xfrm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We must be doing our duty – Continued</a:t>
            </a:r>
          </a:p>
          <a:p>
            <a:pPr>
              <a:defRPr/>
            </a:pPr>
            <a:r>
              <a:rPr lang="en-US" dirty="0"/>
              <a:t>Always look for opportunity – Titus 2:14; 3:8, 14</a:t>
            </a:r>
          </a:p>
          <a:p>
            <a:pPr>
              <a:defRPr/>
            </a:pPr>
            <a:r>
              <a:rPr lang="en-US" dirty="0"/>
              <a:t>Always abounding – 2 Corinthians 9:6-8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F96D-7CD2-485C-987D-63D3A4AC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66826-2413-4E2D-BCC0-7A055634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117570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Do we have faith as a mustard seed?</a:t>
            </a:r>
          </a:p>
          <a:p>
            <a:pPr>
              <a:defRPr/>
            </a:pPr>
            <a:r>
              <a:rPr lang="en-US" dirty="0"/>
              <a:t>Are we doing our duty?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4A35614-BE51-495E-A331-BCFD9BF60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A Lesson in Forgiveness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0E7B9CA-C82D-4DD1-98AB-16278454B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96200" cy="3834896"/>
          </a:xfr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17:1-4</a:t>
            </a:r>
          </a:p>
          <a:p>
            <a:pPr eaLnBrk="1" hangingPunct="1">
              <a:defRPr/>
            </a:pPr>
            <a:r>
              <a:rPr lang="en-US" altLang="en-US" dirty="0"/>
              <a:t>The innocent must be willing to forgive the guilty party (verse 3)</a:t>
            </a:r>
          </a:p>
          <a:p>
            <a:pPr eaLnBrk="1" hangingPunct="1">
              <a:defRPr/>
            </a:pPr>
            <a:r>
              <a:rPr lang="en-US" altLang="en-US" dirty="0"/>
              <a:t>As often as your brother asks, forgiveness must be extended (verse 4)</a:t>
            </a:r>
          </a:p>
          <a:p>
            <a:pPr eaLnBrk="1" hangingPunct="1">
              <a:defRPr/>
            </a:pPr>
            <a:r>
              <a:rPr lang="en-US" altLang="en-US" dirty="0"/>
              <a:t>No finite number placed on forgiveness (verse 4)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EC94-BDD2-492A-9771-DE450163B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D6DA-B8AF-47EA-9551-852E0787B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81200"/>
            <a:ext cx="8077200" cy="2751522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This resonates with the apostles</a:t>
            </a:r>
          </a:p>
          <a:p>
            <a:pPr>
              <a:defRPr/>
            </a:pPr>
            <a:r>
              <a:rPr lang="en-US" dirty="0"/>
              <a:t>They respond with a request, “… Increase our faith.” (ASV)</a:t>
            </a:r>
          </a:p>
          <a:p>
            <a:pPr>
              <a:defRPr/>
            </a:pPr>
            <a:r>
              <a:rPr lang="en-US" dirty="0"/>
              <a:t>Why does this prompt the request from the apostles?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E7CB887-2B64-42EF-AC2F-5EFA00A22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Something Required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3DE0C26-6BB6-4672-B1BE-44C89DE1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440942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A willingness to …</a:t>
            </a:r>
          </a:p>
          <a:p>
            <a:pPr eaLnBrk="1" hangingPunct="1">
              <a:defRPr/>
            </a:pPr>
            <a:r>
              <a:rPr lang="en-US" altLang="en-US" dirty="0"/>
              <a:t>Forgive (2 Timothy 4:16)</a:t>
            </a:r>
          </a:p>
          <a:p>
            <a:pPr eaLnBrk="1" hangingPunct="1">
              <a:defRPr/>
            </a:pPr>
            <a:r>
              <a:rPr lang="en-US" altLang="en-US" dirty="0"/>
              <a:t>Be patient (Luke 17:4)</a:t>
            </a:r>
          </a:p>
          <a:p>
            <a:pPr eaLnBrk="1" hangingPunct="1">
              <a:defRPr/>
            </a:pPr>
            <a:r>
              <a:rPr lang="en-US" altLang="en-US" dirty="0"/>
              <a:t>Put others’ needs above your own (Romans 12:20-21)</a:t>
            </a:r>
          </a:p>
          <a:p>
            <a:pPr eaLnBrk="1" hangingPunct="1">
              <a:defRPr/>
            </a:pPr>
            <a:r>
              <a:rPr lang="en-US" altLang="en-US" dirty="0"/>
              <a:t>Deny ego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41AACC2-5A9C-4B7D-AE8A-1FFCDC479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Faith as a Mustard Seed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7F09D99-3C75-48F9-9C7B-8E9A7AAAF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1175706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17:6</a:t>
            </a:r>
          </a:p>
          <a:p>
            <a:pPr eaLnBrk="1" hangingPunct="1">
              <a:defRPr/>
            </a:pPr>
            <a:r>
              <a:rPr lang="en-US" altLang="en-US" dirty="0"/>
              <a:t>Seed is about 1-2MM in size</a:t>
            </a:r>
          </a:p>
        </p:txBody>
      </p:sp>
      <p:pic>
        <p:nvPicPr>
          <p:cNvPr id="7172" name="Picture 2">
            <a:extLst>
              <a:ext uri="{FF2B5EF4-FFF2-40B4-BE49-F238E27FC236}">
                <a16:creationId xmlns:a16="http://schemas.microsoft.com/office/drawing/2014/main" id="{1B58D3BB-EF0E-4879-8C85-A6870202D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3657600"/>
            <a:ext cx="45148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1C9383C-7D0C-41B4-903F-94AEE2E0D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A Mustard Seed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8655F49-D461-4BFD-B3F4-61500C019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342453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17:6</a:t>
            </a:r>
          </a:p>
          <a:p>
            <a:pPr eaLnBrk="1" hangingPunct="1">
              <a:defRPr/>
            </a:pPr>
            <a:r>
              <a:rPr lang="en-US" altLang="en-US" dirty="0"/>
              <a:t>With faith as a mustard seed one may move a sycamine tree</a:t>
            </a:r>
          </a:p>
          <a:p>
            <a:pPr eaLnBrk="1" hangingPunct="1">
              <a:defRPr/>
            </a:pPr>
            <a:r>
              <a:rPr lang="en-US" altLang="en-US" dirty="0"/>
              <a:t>Not a promise of miracles</a:t>
            </a:r>
          </a:p>
          <a:p>
            <a:pPr eaLnBrk="1" hangingPunct="1">
              <a:defRPr/>
            </a:pPr>
            <a:r>
              <a:rPr lang="en-US" altLang="en-US" dirty="0"/>
              <a:t>A little bit of the right stuff has powerful potential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17E3023-EFB4-498A-B62C-57A15B5E70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97488"/>
            <a:ext cx="7543800" cy="144655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The Parable of the Mustard Seed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D6CA75D0-C4BA-4FB4-9161-3F2873003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1077218"/>
          </a:xfrm>
        </p:spPr>
        <p:txBody>
          <a:bodyPr>
            <a:spAutoFit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dirty="0"/>
              <a:t>Matthew 13:31-32; Luke 13:18-19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Grew into a tree (Matthew 13:32)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76167C89-B552-44CA-A2BC-3E41108CF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65488"/>
            <a:ext cx="45148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4E45-6B99-4C4D-AC9E-4F9B8341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7488"/>
            <a:ext cx="7543800" cy="144655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/>
              <a:t>The Parable of the Mustard Seed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1B967-91C0-425B-9D4D-7BF55BCCC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1963614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Conclusion? Something small became something great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 potential of faith is great if it germinates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5198F63-6CB6-4C44-A584-89B003D3E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A Servant’s Duties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81E47F0-7EBA-449F-9708-7CBAF8A1A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17:7-9</a:t>
            </a:r>
          </a:p>
          <a:p>
            <a:pPr eaLnBrk="1" hangingPunct="1">
              <a:defRPr/>
            </a:pPr>
            <a:r>
              <a:rPr lang="en-US" altLang="en-US" dirty="0"/>
              <a:t>Does his master let him eat, or must he complete his tasks first? (verse 7)</a:t>
            </a:r>
          </a:p>
          <a:p>
            <a:pPr eaLnBrk="1" hangingPunct="1">
              <a:defRPr/>
            </a:pPr>
            <a:r>
              <a:rPr lang="en-US" altLang="en-US" dirty="0"/>
              <a:t>“… serve me” (verse 8)</a:t>
            </a:r>
          </a:p>
          <a:p>
            <a:pPr eaLnBrk="1" hangingPunct="1">
              <a:defRPr/>
            </a:pPr>
            <a:r>
              <a:rPr lang="en-US" altLang="en-US" dirty="0"/>
              <a:t>Does he thank his servant? (verse 9)</a:t>
            </a:r>
          </a:p>
          <a:p>
            <a:pPr eaLnBrk="1" hangingPunct="1">
              <a:defRPr/>
            </a:pPr>
            <a:r>
              <a:rPr lang="en-US" altLang="en-US" dirty="0"/>
              <a:t>No</a:t>
            </a:r>
          </a:p>
          <a:p>
            <a:pPr eaLnBrk="1" hangingPunct="1">
              <a:defRPr/>
            </a:pPr>
            <a:r>
              <a:rPr lang="en-US" altLang="en-US" dirty="0"/>
              <a:t>Why? Because he did his duty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603</TotalTime>
  <Words>441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Tahoma</vt:lpstr>
      <vt:lpstr>Arial</vt:lpstr>
      <vt:lpstr>Wingdings</vt:lpstr>
      <vt:lpstr>Calibri</vt:lpstr>
      <vt:lpstr>Shimmer</vt:lpstr>
      <vt:lpstr>Increase Our Faith</vt:lpstr>
      <vt:lpstr>A Lesson in Forgiveness</vt:lpstr>
      <vt:lpstr>The Request</vt:lpstr>
      <vt:lpstr>Something Required</vt:lpstr>
      <vt:lpstr>Faith as a Mustard Seed</vt:lpstr>
      <vt:lpstr>A Mustard Seed</vt:lpstr>
      <vt:lpstr>The Parable of the Mustard Seed</vt:lpstr>
      <vt:lpstr>The Parable of the Mustard Seed</vt:lpstr>
      <vt:lpstr>A Servant’s Duties</vt:lpstr>
      <vt:lpstr>Unprofitable Servants</vt:lpstr>
      <vt:lpstr>Lessons Learned</vt:lpstr>
      <vt:lpstr>Lessons Learned</vt:lpstr>
      <vt:lpstr>Lessons Learned</vt:lpstr>
      <vt:lpstr>Lessons Learned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Faith of Nehemiah</dc:title>
  <dc:creator>james</dc:creator>
  <cp:lastModifiedBy>Richard Lidh</cp:lastModifiedBy>
  <cp:revision>98</cp:revision>
  <dcterms:created xsi:type="dcterms:W3CDTF">2010-03-21T00:53:40Z</dcterms:created>
  <dcterms:modified xsi:type="dcterms:W3CDTF">2021-10-02T20:32:53Z</dcterms:modified>
</cp:coreProperties>
</file>